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C0B5-2D0E-95F1-6175-110C93A83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656D2-5C71-FAA1-DB74-C1106C2E8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04708-04AF-52F1-21E7-CA610FDF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A6032-030A-6253-1E4C-0FB2A2E3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53643-90C5-0B75-D7E9-97E8E6E3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05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9C6A-C803-DEB3-FE63-B01C04F1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C1884-F2F9-67A6-3461-70193BDA8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9868A-B8A6-4762-08C5-2C1E7AAE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EC078-C83D-2FAA-A1DD-BC93A237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A7AAB-3AB4-03A6-BF6A-30FA0F9DC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C49A4A-FF61-FF62-55D5-D1C0E96D7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5F48B-D0EC-D803-C8B1-3894F59AE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423EA-5FE0-8FDD-EE3C-56CA5E47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DA226-1812-A61B-991F-00A3D15B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0742A-A627-637A-A7B4-D0F485C0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1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FD84-1D27-4431-50F3-0862CC75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EC1FB-AD07-E326-DB43-9D44FDA7F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76CA-8FDE-9CAB-C9EB-A3EBED9C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6B707-180B-D093-988C-2DBE9AA7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4DC51-A8C0-100C-5248-FE3B464A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49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2076-073B-6174-1EA2-281A1D835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55A88-5597-4199-7DD5-0482CADDD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5D9F2-A846-0C15-CAE8-CCC75520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8924D-7726-A5D3-78AF-0DC6B610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58153-E524-E2A8-6103-2444A7D7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9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945F-0757-9982-C808-2620F063A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848A-0097-DAA2-5A56-5939836CC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14CFF-5CBB-6D55-937D-78C3DA349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60319-9E2A-D5B9-E2FE-814D7A0F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ACD84-52D0-4F23-18B2-DC776819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23634-4BE8-41D5-8703-AAB561A3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9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3F9C-5F6A-0A8E-03C8-96A974FC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BFED6-DCE0-9013-D50D-33A3217FD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85F6C-F106-C078-DF14-A159F9309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6560A-A468-4A10-A892-0C27203F6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4E55C-4E62-62A4-DF3F-2D6F19F98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8CE7F8-D385-0FB1-8A9D-93C2FF3D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70F44-324B-AAC8-B035-40A0D478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E87BEE-D6AC-8765-F8F7-2B6ACFC1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2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D3220-6D30-48F0-14A5-8F7AD439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CF883-4341-A2B3-85DD-1C8B1691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3DA27-F63F-CE20-9723-A0CAC5EC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01E2E-C355-9DA6-AD82-72183AF0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1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2FED4-A1E2-5B6B-2FB0-9CA5390F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BE711-FB60-1BDC-12C9-F60773E6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3D5D2-1919-CFB9-DE27-C8526685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71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0BD5-10AE-0C77-35A3-AC81415E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E1A1-C048-0616-31F1-5572A3F9A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C8304-67DC-1E3A-BBFD-EF8FD6F4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4A32A-7696-7EF5-207C-28D3975C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422C-EBCF-6771-B078-FDD7F9A5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E9206-FAAC-5545-4607-5F9C80CD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E0E3A-E3AA-EF31-BF0F-2BDFBFEB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8AB774-A3AE-47BC-4F0A-ECA52FC62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1FE07-70AA-42FC-7812-BE4C1E054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CD5FA-5FCB-81B6-37C1-02D2CCE29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EE38D-BEF8-82D9-A6E6-43529171A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741C8-B003-7BF1-CC96-84FB7FA4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2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18B6C-1131-D5C5-F3D7-890C20EF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4DCEC-1697-2E5D-80E3-04D2072C1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0A113-6CA6-1C76-651D-C98DE3AF9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44ECA-A0D3-4E0E-A4C0-7E463140023B}" type="datetimeFigureOut">
              <a:rPr lang="en-US" smtClean="0"/>
              <a:t>21-Nov-23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383BF-D144-518E-4CF9-69D5343C7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9EB8D-5096-06A0-5359-A121A5E82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4C052-CC0F-40E7-A9DE-987E78D5B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51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4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57013-1E14-CF55-301C-E0ED697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4" y="643467"/>
            <a:ext cx="9208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0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45F5D-40CC-5783-D7C6-8444A148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63" y="1123527"/>
            <a:ext cx="856706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7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B70FE-A7D5-9BC6-44C9-E23B574F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082537"/>
            <a:ext cx="9951041" cy="26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3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F6CC9A8-9B62-ED42-2096-5C4F4A6D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86" y="1123527"/>
            <a:ext cx="6329622" cy="46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F253E5-B2D9-BDD2-4BB5-68CB09B87DE1}"/>
              </a:ext>
            </a:extLst>
          </p:cNvPr>
          <p:cNvSpPr/>
          <p:nvPr/>
        </p:nvSpPr>
        <p:spPr>
          <a:xfrm>
            <a:off x="2981325" y="643466"/>
            <a:ext cx="6153150" cy="442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6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275F4-5910-5084-4443-B7330DE02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39" y="1123527"/>
            <a:ext cx="7280316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8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D528A-CEF7-DBD2-36B6-641D69C3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356190"/>
            <a:ext cx="9951041" cy="213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20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A0D97-0550-43DA-8369-040C3C09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561" y="1123527"/>
            <a:ext cx="529287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7502D-5629-00A9-3604-353BADB3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34" y="1123527"/>
            <a:ext cx="6821926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7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81566-5E3B-F49E-5E56-9AEA2450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572546"/>
            <a:ext cx="9951041" cy="37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3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00CBD-A660-5922-5F73-1961CA56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107" y="1123527"/>
            <a:ext cx="482178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8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E5744-3543-57AE-37A3-64AE66DE9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57" y="1123527"/>
            <a:ext cx="872948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DF492-A514-0480-AA71-47641372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94" y="1123527"/>
            <a:ext cx="9745606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53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947F2658-B336-40C8-E349-AD8ABA30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144730"/>
            <a:ext cx="9951041" cy="256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20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199C46-E34C-4136-6755-ABB8348DA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63" y="1123527"/>
            <a:ext cx="5738068" cy="46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8B9D65-D303-E893-8CEA-51354B547AB8}"/>
              </a:ext>
            </a:extLst>
          </p:cNvPr>
          <p:cNvSpPr/>
          <p:nvPr/>
        </p:nvSpPr>
        <p:spPr>
          <a:xfrm>
            <a:off x="3324225" y="643466"/>
            <a:ext cx="5019675" cy="442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4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139DD-1CA9-63A5-1568-D9EE13CB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81" y="1123527"/>
            <a:ext cx="949443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2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1606E-D643-A7A3-6E85-9EF16A354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206924"/>
            <a:ext cx="9951041" cy="2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24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A4AD4-2D01-7CDC-2BFA-374ABDC4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561" y="1123527"/>
            <a:ext cx="5292872" cy="46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0E21D-71D1-1441-D8AD-EBBC44EA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561" y="607445"/>
            <a:ext cx="4801016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96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98E90-BB78-D9C7-BF9E-7618AE43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74" y="1123527"/>
            <a:ext cx="97974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6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75546-0AB3-AFAB-FD91-2728F9EB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020342"/>
            <a:ext cx="9951041" cy="281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0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AD7F8-391A-171A-1BC8-94FCB0DD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06" y="1123527"/>
            <a:ext cx="563278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79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6F46-4648-2731-4488-F36628EF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15" y="1123527"/>
            <a:ext cx="837236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51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FF832-7A0A-25B3-D323-99DE506E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194486"/>
            <a:ext cx="9951041" cy="24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4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83D5B-7147-6426-BE38-961F6DD7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80" y="1123527"/>
            <a:ext cx="790523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38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268A1-592C-6715-CC1C-B43A28D5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180" y="1123527"/>
            <a:ext cx="524763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84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1D6E2-3381-3E8A-77C6-7DD9BA87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43" y="1123527"/>
            <a:ext cx="818630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09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25573-867C-0FEF-32CB-64081E9F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219363"/>
            <a:ext cx="9951041" cy="24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28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EBAE5-149D-3450-3127-3C4D4DBB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275" y="1123527"/>
            <a:ext cx="5667445" cy="46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82F20-1EF5-2C55-5073-1272DFF6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249" y="455032"/>
            <a:ext cx="3947502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64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8DAA7-2A45-E1F0-99CB-24DEC08B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445" y="1123527"/>
            <a:ext cx="860710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67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4A956-2EF5-1115-EDA7-0CB807A2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510351"/>
            <a:ext cx="9951041" cy="383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86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F0DF8-A376-5614-56BD-FC91C22F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80" y="1123527"/>
            <a:ext cx="687283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0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E84D6-26CC-CD79-9935-319C9847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285" y="1123527"/>
            <a:ext cx="6373424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69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27045-A49F-01A2-1FC4-E5162880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759128"/>
            <a:ext cx="9951041" cy="3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80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FF926-379F-D90E-E869-7B60B19D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17" y="1123527"/>
            <a:ext cx="773916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4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86080-63F1-E4BC-52D9-8211CE471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09" y="1123527"/>
            <a:ext cx="689857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37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623136D-8B72-7BBE-38D0-8A0CBC74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722" y="1123527"/>
            <a:ext cx="650855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87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EC37D-9C7F-1FA6-A1F4-DA7F30F1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846199"/>
            <a:ext cx="9951041" cy="31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5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CD20D-9F07-F4DF-847D-C2918A70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24" y="1123527"/>
            <a:ext cx="6058946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7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A0298C3-2DDC-8DA4-E454-C742E021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55" y="1123526"/>
            <a:ext cx="6697889" cy="46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BBC7FC-AF24-BF8D-D94C-E3A4AC079D74}"/>
              </a:ext>
            </a:extLst>
          </p:cNvPr>
          <p:cNvSpPr/>
          <p:nvPr/>
        </p:nvSpPr>
        <p:spPr>
          <a:xfrm>
            <a:off x="4321240" y="550505"/>
            <a:ext cx="2779356" cy="5730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fix</a:t>
            </a:r>
          </a:p>
        </p:txBody>
      </p:sp>
    </p:spTree>
    <p:extLst>
      <p:ext uri="{BB962C8B-B14F-4D97-AF65-F5344CB8AC3E}">
        <p14:creationId xmlns:p14="http://schemas.microsoft.com/office/powerpoint/2010/main" val="191286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03B13-579E-DDB8-0098-93DAB9380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2169608"/>
            <a:ext cx="9951041" cy="251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5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163B653-51F9-77B1-EC71-AE5DB163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894" y="1123527"/>
            <a:ext cx="4784207" cy="460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D05894-3C75-5321-6276-EAB0F2A5B9B8}"/>
              </a:ext>
            </a:extLst>
          </p:cNvPr>
          <p:cNvSpPr/>
          <p:nvPr/>
        </p:nvSpPr>
        <p:spPr>
          <a:xfrm>
            <a:off x="4295775" y="643466"/>
            <a:ext cx="2933700" cy="4519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19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13</Words>
  <Application>Microsoft Office PowerPoint</Application>
  <PresentationFormat>Widescreen</PresentationFormat>
  <Paragraphs>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Bùi Nhật Anh Khôi</dc:creator>
  <cp:lastModifiedBy>Bùi Nhật Anh Khôi</cp:lastModifiedBy>
  <cp:revision>1</cp:revision>
  <dcterms:created xsi:type="dcterms:W3CDTF">2023-11-21T12:59:02Z</dcterms:created>
  <dcterms:modified xsi:type="dcterms:W3CDTF">2023-11-21T13:08:26Z</dcterms:modified>
</cp:coreProperties>
</file>